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3" r:id="rId4"/>
    <p:sldId id="264" r:id="rId5"/>
    <p:sldId id="258" r:id="rId6"/>
    <p:sldId id="259" r:id="rId7"/>
    <p:sldId id="260" r:id="rId8"/>
    <p:sldId id="257" r:id="rId9"/>
    <p:sldId id="262" r:id="rId10"/>
    <p:sldId id="265" r:id="rId11"/>
    <p:sldId id="261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20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36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F1BF-E10A-4281-A5FD-35D5EADED450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8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A85E0-BC34-4A38-9F81-2A55F5963B3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E6C62-8C26-4BD8-92A4-AE0ADBB6B8DD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521-C416-44D2-9AEB-37EFD6EAAA3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DFFC0-8C88-43A7-AFBA-05D2F34CFB46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F918-4FA2-4897-9E3A-43BB38372B0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7D3EB-2FF3-456D-B5F1-F22838E3E76E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D4BB5-5274-4246-B25A-D2C88F0BF6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D395E-016B-4735-89BA-80A0FFCBF1BA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BD725-DF0F-42B5-92C1-61C74362873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0E7B2-0C37-41FC-A02A-EF7255C30104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CD374-4249-4A0A-A856-2DA09E221C9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3565F-90E8-4F0F-8962-741EAE5CCCE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E1E6E-90E2-42C7-AA08-22BE4827E0A9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0449-8CE0-4FB8-96F7-D79619C9F5D1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01EC2-EBCA-4B08-A126-2B9A92F96A1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F335D-5F48-482C-BE0E-854EBCCBA443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3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CF79-138C-4E7C-87DF-54CBF3D912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C0B4-5EEF-40C5-95F2-4DA0FED9875B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C0DD1-89BD-4915-A362-E1A9C7EA67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0E95B-1D31-4FCA-B427-B637A3006679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4A49D-6521-436B-BEF0-C17224F4A06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2CD6C03-FE71-41FB-9E08-385E620CE2D9}" type="datetimeFigureOut">
              <a:rPr lang="en-US"/>
              <a:pPr>
                <a:defRPr/>
              </a:pPr>
              <a:t>6/7/2010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2FF598A-B397-400A-B0DE-15398AA48EC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0" r:id="rId7"/>
    <p:sldLayoutId id="2147483687" r:id="rId8"/>
    <p:sldLayoutId id="2147483688" r:id="rId9"/>
    <p:sldLayoutId id="2147483679" r:id="rId10"/>
    <p:sldLayoutId id="21474836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blog.beefmagazine.com/beef_daily/wp-content/uploads/2009/06/cattletrail-50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images.com.au/" TargetMode="External"/><Relationship Id="rId2" Type="http://schemas.openxmlformats.org/officeDocument/2006/relationships/hyperlink" Target="http://www.edwardjohneyre.com.a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www.fineartamerica.com.a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AU" dirty="0" smtClean="0"/>
              <a:t>By Thomas Cairnes 5J</a:t>
            </a:r>
          </a:p>
        </p:txBody>
      </p:sp>
      <p:sp>
        <p:nvSpPr>
          <p:cNvPr id="4" name="Rectangle 3"/>
          <p:cNvSpPr/>
          <p:nvPr/>
        </p:nvSpPr>
        <p:spPr>
          <a:xfrm>
            <a:off x="2903487" y="2428868"/>
            <a:ext cx="3363421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8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Palace Script MT" pitchFamily="66" charset="0"/>
              </a:rPr>
              <a:t>Edward Eyre</a:t>
            </a:r>
            <a:endParaRPr lang="en-US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Palace Script MT" pitchFamily="66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3827463" cy="2047875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DURING THE TRAVEL TO WESTERN AUSTRALIA HE LOST MANY PEOPLE FROM THE GROUP .  BECAUSE OF FOOD SHORTAGES AND WATER THEY EVEN LEFT THEIR HORSES AND CATTLE BEHIND.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HIS </a:t>
            </a:r>
            <a:r>
              <a:rPr dirty="0" smtClean="0"/>
              <a:t>UPS </a:t>
            </a:r>
            <a:r>
              <a:rPr dirty="0" smtClean="0"/>
              <a:t>AND </a:t>
            </a:r>
            <a:r>
              <a:rPr dirty="0" smtClean="0"/>
              <a:t>DOWNS </a:t>
            </a:r>
            <a:r>
              <a:rPr dirty="0" smtClean="0"/>
              <a:t>ON THE WAY</a:t>
            </a:r>
            <a:endParaRPr dirty="0"/>
          </a:p>
        </p:txBody>
      </p:sp>
      <p:pic>
        <p:nvPicPr>
          <p:cNvPr id="24579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844675"/>
            <a:ext cx="289083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356100" y="5373688"/>
            <a:ext cx="45720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nstantia" pitchFamily="18" charset="0"/>
              </a:rPr>
              <a:t>http://www.google.com.au/imgres?imgurl=http://blog.beefmagazine.com/beef_daily/wp-content/uploads/2009/06/cattletrail-500.jpg&amp;imgrefurl=http://blog.beefmagazine.com/beef_daily/2009/07/02/the-spirit-of-the-american-cowboy/&amp;usg=__IkzsJtDnrm9EhNKrBdGegV6_e4M=&amp;h=500&amp;w=457&amp;sz=44&amp;hl=en&amp;start=10&amp;itbs=1&amp;tbnid=wUXJN1o8cnQhOM:&amp;tbnh=130&amp;tbnw=119&amp;prev=/images%3Fq%3DCATTLE%26hl%3Den%26safe%3Dactive%26sa%3DG%26gbv%3D2%26tbs%3Disch: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288" y="1484313"/>
            <a:ext cx="7177108" cy="165893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0070C0"/>
                </a:solidFill>
                <a:hlinkClick r:id="rId2"/>
              </a:rPr>
              <a:t>www.google.com.au</a:t>
            </a:r>
          </a:p>
          <a:p>
            <a:pPr>
              <a:buNone/>
            </a:pPr>
            <a:r>
              <a:rPr lang="en-US" u="sng" dirty="0" smtClean="0">
                <a:solidFill>
                  <a:srgbClr val="0070C0"/>
                </a:solidFill>
                <a:hlinkClick r:id="rId2"/>
              </a:rPr>
              <a:t>wwww.edwardjohneyre.com.au</a:t>
            </a:r>
            <a:endParaRPr lang="en-US" u="sng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www.googleimages.com.au</a:t>
            </a:r>
            <a:endParaRPr lang="en-US" u="sng" dirty="0" smtClean="0">
              <a:solidFill>
                <a:schemeClr val="accent6">
                  <a:lumMod val="75000"/>
                </a:schemeClr>
              </a:solidFill>
              <a:hlinkClick r:id="rId2"/>
            </a:endParaRPr>
          </a:p>
          <a:p>
            <a:pPr>
              <a:buNone/>
            </a:pPr>
            <a:r>
              <a:rPr lang="en-US" u="sng" dirty="0" smtClean="0">
                <a:solidFill>
                  <a:srgbClr val="0070C0"/>
                </a:solidFill>
                <a:hlinkClick r:id="rId4"/>
              </a:rPr>
              <a:t>www.fineartamerica.com.au</a:t>
            </a:r>
            <a:endParaRPr lang="en-US" u="sng" dirty="0" smtClean="0">
              <a:solidFill>
                <a:srgbClr val="0070C0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http/www.lookandlearn.com.au</a:t>
            </a:r>
          </a:p>
          <a:p>
            <a:pPr>
              <a:buFont typeface="Wingdings 2" pitchFamily="18" charset="2"/>
              <a:buNone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 smtClean="0"/>
              <a:t>BIBLIOGRAPHY</a:t>
            </a:r>
            <a:endParaRPr dirty="0"/>
          </a:p>
        </p:txBody>
      </p:sp>
      <p:pic>
        <p:nvPicPr>
          <p:cNvPr id="1026" name="Picture 2" descr="http://adbonline.anu.edu.au/images/portraits/A0604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3429000"/>
            <a:ext cx="23812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857750" y="6500813"/>
            <a:ext cx="40005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nstantia" pitchFamily="18" charset="0"/>
              </a:rPr>
              <a:t>http://adbonline.anu.edu.au/images/portraits/A060436.jpg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976312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</a:rPr>
              <a:t>THANK  YOU FOR 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</a:rPr>
              <a:t>WATCHING </a:t>
            </a:r>
            <a:r>
              <a:rPr lang="en-US" sz="4000" dirty="0" smtClean="0">
                <a:solidFill>
                  <a:schemeClr val="tx2">
                    <a:lumMod val="25000"/>
                  </a:schemeClr>
                </a:solidFill>
              </a:rPr>
              <a:t>MY SLIDE SHOW ON EDWARD JOHN EYRE.</a:t>
            </a:r>
            <a:endParaRPr lang="en-US" sz="4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1"/>
          <p:cNvSpPr>
            <a:spLocks/>
          </p:cNvSpPr>
          <p:nvPr/>
        </p:nvSpPr>
        <p:spPr bwMode="auto">
          <a:xfrm>
            <a:off x="468313" y="404813"/>
            <a:ext cx="822960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r>
              <a:rPr lang="en-US" sz="4000" dirty="0">
                <a:latin typeface="Constantia" pitchFamily="18" charset="0"/>
              </a:rPr>
              <a:t>GOODBYE</a:t>
            </a:r>
          </a:p>
        </p:txBody>
      </p:sp>
      <p:pic>
        <p:nvPicPr>
          <p:cNvPr id="38919" name="Picture 7" descr="C:\Documents and Settings\CAI0008\Local Settings\Temporary Internet Files\Content.IE5\101TR1BY\MC90043316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857892"/>
            <a:ext cx="642942" cy="642942"/>
          </a:xfrm>
          <a:prstGeom prst="rect">
            <a:avLst/>
          </a:prstGeom>
          <a:noFill/>
        </p:spPr>
      </p:pic>
      <p:pic>
        <p:nvPicPr>
          <p:cNvPr id="38921" name="Picture 9" descr="http://www.nzhistory.net.nz/files/images/edward-ey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500306"/>
            <a:ext cx="2971997" cy="3857652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2571736" y="642939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http://www.nzhistory.net.nz/files/images/edward-eyre.jpg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1</a:t>
            </a:r>
            <a:r>
              <a:rPr lang="en-US" sz="2400" dirty="0" smtClean="0"/>
              <a:t>: Title Slide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 2 : Contents Page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3: Why did he come to Australia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4</a:t>
            </a:r>
            <a:r>
              <a:rPr lang="en-US" sz="2400" dirty="0" smtClean="0"/>
              <a:t>: His trip to Sydney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5</a:t>
            </a:r>
            <a:r>
              <a:rPr lang="en-US" sz="2400" dirty="0" smtClean="0"/>
              <a:t>: His trip to western </a:t>
            </a:r>
            <a:r>
              <a:rPr lang="en-US" sz="2400" dirty="0" smtClean="0"/>
              <a:t>Australia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6</a:t>
            </a:r>
            <a:r>
              <a:rPr lang="en-US" sz="2400" dirty="0" smtClean="0"/>
              <a:t>: His timeline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7</a:t>
            </a:r>
            <a:r>
              <a:rPr lang="en-US" sz="2400" dirty="0" smtClean="0"/>
              <a:t>: His prize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8</a:t>
            </a:r>
            <a:r>
              <a:rPr lang="en-US" sz="2400" dirty="0" smtClean="0"/>
              <a:t>: Personal information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9</a:t>
            </a:r>
            <a:r>
              <a:rPr lang="en-US" sz="2400" dirty="0" smtClean="0"/>
              <a:t>: Why is he famous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10</a:t>
            </a:r>
            <a:r>
              <a:rPr lang="en-US" sz="2400" dirty="0" smtClean="0"/>
              <a:t>: His </a:t>
            </a:r>
            <a:r>
              <a:rPr lang="en-US" sz="2400" dirty="0" smtClean="0"/>
              <a:t>ups </a:t>
            </a:r>
            <a:r>
              <a:rPr lang="en-US" sz="2400" dirty="0" smtClean="0"/>
              <a:t>and </a:t>
            </a:r>
            <a:r>
              <a:rPr lang="en-US" sz="2400" dirty="0" smtClean="0"/>
              <a:t>downs</a:t>
            </a:r>
            <a:endParaRPr lang="en-US" sz="2400" dirty="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11</a:t>
            </a:r>
            <a:r>
              <a:rPr lang="en-US" sz="2400" dirty="0" smtClean="0"/>
              <a:t>: Bibliography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400" dirty="0" smtClean="0"/>
              <a:t>12</a:t>
            </a:r>
            <a:r>
              <a:rPr lang="en-US" sz="2400" dirty="0" smtClean="0"/>
              <a:t>: Goodbye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smtClean="0"/>
              <a:t>CONTENTS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404938"/>
          </a:xfrm>
        </p:spPr>
        <p:txBody>
          <a:bodyPr/>
          <a:lstStyle/>
          <a:p>
            <a:r>
              <a:rPr lang="en-AU" smtClean="0"/>
              <a:t>HE WAS BORN ON THE 5</a:t>
            </a:r>
            <a:r>
              <a:rPr lang="en-AU" baseline="30000" smtClean="0"/>
              <a:t>TH</a:t>
            </a:r>
            <a:r>
              <a:rPr lang="en-AU" smtClean="0"/>
              <a:t> OF AUGUST 1815 AT WHIPSNADE, BEDFORDSHINE, ENGLAND</a:t>
            </a:r>
          </a:p>
          <a:p>
            <a:r>
              <a:rPr lang="en-AU" smtClean="0"/>
              <a:t>HE DIED ON THE 30</a:t>
            </a:r>
            <a:r>
              <a:rPr lang="en-AU" baseline="30000" smtClean="0"/>
              <a:t>TH</a:t>
            </a:r>
            <a:r>
              <a:rPr lang="en-AU" smtClean="0"/>
              <a:t> NOVEMBER  1901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dirty="0" smtClean="0"/>
              <a:t>PERSONAL INFORMATION</a:t>
            </a:r>
            <a:endParaRPr lang="en-AU" dirty="0"/>
          </a:p>
        </p:txBody>
      </p:sp>
      <p:pic>
        <p:nvPicPr>
          <p:cNvPr id="22531" name="Picture 2" descr="http://www.old-picture.com/civil-war/pictures/Dead-Per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000375"/>
            <a:ext cx="39370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143125" y="6357938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nstantia" pitchFamily="18" charset="0"/>
              </a:rPr>
              <a:t>http://www.old-picture.com/civil-war/pictures/Dead-Person.jpg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190625"/>
          </a:xfrm>
        </p:spPr>
        <p:txBody>
          <a:bodyPr/>
          <a:lstStyle/>
          <a:p>
            <a:r>
              <a:rPr lang="en-AU" dirty="0" smtClean="0"/>
              <a:t>He is famous for being the first person to cross  inland Australia from Adelaide to Western Australia by foot.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WHY IS EDWARD EYRE FAMOUS?</a:t>
            </a:r>
            <a:endParaRPr lang="en-AU"/>
          </a:p>
        </p:txBody>
      </p:sp>
      <p:pic>
        <p:nvPicPr>
          <p:cNvPr id="23555" name="Picture 2" descr="http://almarose.files.wordpress.com/2008/11/feet_walking_ist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2714625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928813" y="5643563"/>
            <a:ext cx="45720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900">
                <a:latin typeface="Constantia" pitchFamily="18" charset="0"/>
              </a:rPr>
              <a:t>http://almarose.files.wordpress.com/2008/11/feet_walking_istock.jpg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CAME TO AUSTRALIA WHEN HE WAS </a:t>
            </a:r>
            <a:r>
              <a:rPr lang="en-US" sz="3200" dirty="0" smtClean="0"/>
              <a:t>17</a:t>
            </a:r>
            <a:r>
              <a:rPr lang="en-US" dirty="0" smtClean="0"/>
              <a:t> FOR HEALTH REASONS. THE WEATHER WAS BETTER IN AUSTRALIA.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WHY DID EDWARD EYRE COME TO AUSTRALIA?</a:t>
            </a:r>
            <a:endParaRPr/>
          </a:p>
        </p:txBody>
      </p:sp>
      <p:pic>
        <p:nvPicPr>
          <p:cNvPr id="5124" name="Picture 2" descr="http://adbonline.anu.edu.au/images/portraits/A010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2643188"/>
            <a:ext cx="2381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3857625" y="6215063"/>
            <a:ext cx="45720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900">
                <a:latin typeface="Constantia" pitchFamily="18" charset="0"/>
              </a:rPr>
              <a:t>http://adbonline.anu.edu.au/images/portraits/A010346.jpg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1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HE ARRIVED IN SYDNEY  ON MARCH THE 20</a:t>
            </a:r>
            <a:r>
              <a:rPr lang="en-US" baseline="30000" dirty="0" smtClean="0"/>
              <a:t>th </a:t>
            </a:r>
            <a:r>
              <a:rPr lang="en-US" dirty="0" smtClean="0"/>
              <a:t> 1833 .</a:t>
            </a:r>
          </a:p>
          <a:p>
            <a:r>
              <a:rPr lang="en-US" dirty="0" smtClean="0"/>
              <a:t>THERE WERE NO JOBS FOR HIM SO HE BOUGHT SHEEP/CATTLE AND HORSES AND MADE A FEW TRIPS TO ADELAIDE.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 smtClean="0"/>
              <a:t>HIS TRIP TO SYDNEY</a:t>
            </a:r>
            <a:endParaRPr dirty="0"/>
          </a:p>
        </p:txBody>
      </p:sp>
      <p:pic>
        <p:nvPicPr>
          <p:cNvPr id="17411" name="Picture 2" descr="http://www.teachers.ash.org.au/mrlaneis/zzz_h_oz_e_ey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3571875"/>
            <a:ext cx="40195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43438" y="6215063"/>
            <a:ext cx="3786187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900">
                <a:latin typeface="Constantia" pitchFamily="18" charset="0"/>
              </a:rPr>
              <a:t>http://www.teachers.ash.org.au/mrlaneis/zzz_h_oz_e_eyre.gif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833688"/>
          </a:xfrm>
        </p:spPr>
        <p:txBody>
          <a:bodyPr/>
          <a:lstStyle/>
          <a:p>
            <a:r>
              <a:rPr lang="en-US" dirty="0" smtClean="0"/>
              <a:t>HE FOUND THERE WAS AN EXPEDITION ON FOOT GOING FROM ADELAIDE  TO WESTERN AUSTRALIA. HE WAS MADE THE LEADER OF THE EXPEDITION.</a:t>
            </a:r>
          </a:p>
          <a:p>
            <a:r>
              <a:rPr lang="en-US" dirty="0" smtClean="0"/>
              <a:t>HE STARTED THE JOURNEY WITH 9 FRIENDS AND HORSES AND SHEEP.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HIS TRIP TO WESTERN AUSTRALIA </a:t>
            </a:r>
            <a:endParaRPr dirty="0"/>
          </a:p>
        </p:txBody>
      </p:sp>
      <p:pic>
        <p:nvPicPr>
          <p:cNvPr id="18435" name="Picture 2" descr="http://fineartamerica.com/images-medium/horse-and-sheep-david-na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38" y="4071938"/>
            <a:ext cx="2357437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071938" y="6000750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nstantia" pitchFamily="18" charset="0"/>
              </a:rPr>
              <a:t>http://fineartamerica.com/images-medium/horse-an</a:t>
            </a:r>
            <a:r>
              <a:rPr lang="en-US" sz="800" b="1">
                <a:latin typeface="Constantia" pitchFamily="18" charset="0"/>
              </a:rPr>
              <a:t>d</a:t>
            </a:r>
            <a:r>
              <a:rPr lang="en-US" sz="800">
                <a:latin typeface="Constantia" pitchFamily="18" charset="0"/>
              </a:rPr>
              <a:t>-sheep-david-naman.jpg</a:t>
            </a:r>
          </a:p>
        </p:txBody>
      </p:sp>
      <p:pic>
        <p:nvPicPr>
          <p:cNvPr id="18437" name="Picture 4" descr="http://www.lookandlearn.com/blog/images/A0050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4000500"/>
            <a:ext cx="2797175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928688" y="6357938"/>
            <a:ext cx="4572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onstantia" pitchFamily="18" charset="0"/>
              </a:rPr>
              <a:t>http://www.lookandlearn.com/blog/images/A005076.jpg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1"/>
          <p:cNvSpPr>
            <a:spLocks noGrp="1"/>
          </p:cNvSpPr>
          <p:nvPr>
            <p:ph idx="1"/>
          </p:nvPr>
        </p:nvSpPr>
        <p:spPr>
          <a:xfrm>
            <a:off x="357188" y="857250"/>
            <a:ext cx="4286250" cy="5857875"/>
          </a:xfrm>
        </p:spPr>
        <p:txBody>
          <a:bodyPr/>
          <a:lstStyle/>
          <a:p>
            <a:r>
              <a:rPr lang="en-AU" sz="1300" b="1" dirty="0" smtClean="0"/>
              <a:t> </a:t>
            </a:r>
            <a:r>
              <a:rPr lang="en-AU" sz="1300" dirty="0" smtClean="0"/>
              <a:t>5 </a:t>
            </a:r>
            <a:r>
              <a:rPr lang="en-AU" sz="1300" dirty="0" smtClean="0"/>
              <a:t>AUGUST 1815</a:t>
            </a:r>
            <a:endParaRPr lang="en-US" sz="1300" dirty="0" smtClean="0"/>
          </a:p>
          <a:p>
            <a:r>
              <a:rPr lang="en-AU" sz="1300" dirty="0" smtClean="0"/>
              <a:t> BORN IN ENGLAND</a:t>
            </a:r>
            <a:endParaRPr lang="en-US" sz="1300" dirty="0" smtClean="0"/>
          </a:p>
          <a:p>
            <a:endParaRPr lang="en-AU" sz="1300" dirty="0" smtClean="0"/>
          </a:p>
          <a:p>
            <a:r>
              <a:rPr lang="en-AU" sz="1300" dirty="0" smtClean="0"/>
              <a:t>20 MARCH 1833</a:t>
            </a:r>
            <a:endParaRPr lang="en-US" sz="1300" dirty="0" smtClean="0"/>
          </a:p>
          <a:p>
            <a:r>
              <a:rPr lang="en-AU" sz="1300" dirty="0" smtClean="0"/>
              <a:t>ARRIVED IN SYDNEY BY BOAT</a:t>
            </a:r>
            <a:endParaRPr lang="en-US" sz="1300" dirty="0" smtClean="0"/>
          </a:p>
          <a:p>
            <a:endParaRPr lang="en-AU" sz="1300" dirty="0" smtClean="0"/>
          </a:p>
          <a:p>
            <a:r>
              <a:rPr lang="en-AU" sz="1300" dirty="0" smtClean="0"/>
              <a:t>1834 -1830 </a:t>
            </a:r>
            <a:endParaRPr lang="en-US" sz="1300" dirty="0" smtClean="0"/>
          </a:p>
          <a:p>
            <a:r>
              <a:rPr lang="en-AU" sz="1300" dirty="0" smtClean="0"/>
              <a:t>BOUGHT GRAZING LAND AND SHEEP AND CATTLE IN NEW SOUTH WALES AND THEN SOUTH AUSTRALIA.  </a:t>
            </a:r>
          </a:p>
          <a:p>
            <a:r>
              <a:rPr lang="en-AU" sz="1300" dirty="0" smtClean="0"/>
              <a:t>OVERLANDED ANIMALS TO BOTH FARMS AND SOLD THE ANIMALS FOR A GOOD PROFIT.</a:t>
            </a:r>
            <a:endParaRPr lang="en-US" sz="1300" dirty="0" smtClean="0"/>
          </a:p>
          <a:p>
            <a:endParaRPr lang="en-US" sz="1300" dirty="0" smtClean="0"/>
          </a:p>
          <a:p>
            <a:r>
              <a:rPr lang="en-AU" sz="1300" dirty="0" smtClean="0"/>
              <a:t>1840</a:t>
            </a:r>
            <a:endParaRPr lang="en-US" sz="1300" dirty="0" smtClean="0"/>
          </a:p>
          <a:p>
            <a:r>
              <a:rPr lang="en-AU" sz="1300" dirty="0" smtClean="0"/>
              <a:t>TOOK OFF ON MAJOR EXPEDITION FROM ADELAIDE TO WESTERN AUSTRALIA TO FIND NEW GRAZING LAND IN THE MIDDLE OF AUSTRALIA.</a:t>
            </a:r>
            <a:endParaRPr lang="en-US" sz="1300" dirty="0" smtClean="0"/>
          </a:p>
          <a:p>
            <a:r>
              <a:rPr lang="en-AU" sz="1300" dirty="0" smtClean="0"/>
              <a:t>EYRE WAS THE LEADER OF THE EXPEDITION.</a:t>
            </a:r>
            <a:endParaRPr lang="en-US" sz="1300" dirty="0" smtClean="0"/>
          </a:p>
          <a:p>
            <a:endParaRPr lang="en-AU" sz="13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86201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AU" smtClean="0"/>
              <a:t>TIMELINE FOR EDWARD EYRE</a:t>
            </a:r>
            <a:endParaRPr lang="en-AU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286250" y="785813"/>
            <a:ext cx="4257675" cy="5857875"/>
          </a:xfrm>
          <a:prstGeom prst="rect">
            <a:avLst/>
          </a:prstGeom>
        </p:spPr>
        <p:txBody>
          <a:bodyPr/>
          <a:lstStyle/>
          <a:p>
            <a:pPr marL="271463">
              <a:buFont typeface="Arial" charset="0"/>
              <a:buChar char="•"/>
            </a:pPr>
            <a:endParaRPr lang="en-US" sz="1300" dirty="0">
              <a:latin typeface="Constantia" pitchFamily="18" charset="0"/>
            </a:endParaRPr>
          </a:p>
          <a:p>
            <a:pPr marL="271463">
              <a:buFont typeface="Arial" charset="0"/>
              <a:buNone/>
            </a:pP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JULY 1841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ARRIVED IN ALBANY, WESTERN AUSTRALIA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EXPEDITION WAS A SUCCESS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HE TRAVELLED 1400 </a:t>
            </a:r>
            <a:r>
              <a:rPr lang="en-AU" sz="1300" dirty="0" smtClean="0">
                <a:latin typeface="Constantia" pitchFamily="18" charset="0"/>
              </a:rPr>
              <a:t>KILOMETRES</a:t>
            </a:r>
            <a:endParaRPr lang="en-US" sz="1300" dirty="0" smtClean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en-AU" sz="1300" dirty="0" smtClean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1846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 smtClean="0">
                <a:latin typeface="Constantia" pitchFamily="18" charset="0"/>
              </a:rPr>
              <a:t>AWARDED </a:t>
            </a:r>
            <a:r>
              <a:rPr lang="en-AU" sz="1300" dirty="0">
                <a:latin typeface="Constantia" pitchFamily="18" charset="0"/>
              </a:rPr>
              <a:t>A GOLD MEDAL BY THE ROYAL GEGRAPHICAL SOCIETY FOR HIS COURAGE AS AN EXPLORER.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None/>
            </a:pP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1850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MARRIED ADELAIDE FANNY AND HAD FOUR SONS AND A DAUGHTER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en-AU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30 NOVEMBER 1901 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en-AU" sz="1300" dirty="0">
                <a:latin typeface="Constantia" pitchFamily="18" charset="0"/>
              </a:rPr>
              <a:t>DIED IN ENGLAND AT THE AGE OF 86</a:t>
            </a:r>
            <a:endParaRPr lang="en-US" sz="1300" dirty="0">
              <a:latin typeface="Constantia" pitchFamily="18" charset="0"/>
            </a:endParaRPr>
          </a:p>
          <a:p>
            <a:pPr marL="271463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en-AU" sz="13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50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Edward John Eyre’s received a prize for being the first person to cross inland Australia from Adelaide to Western Australia. His award was a gold medal for the </a:t>
            </a:r>
            <a:r>
              <a:rPr lang="en-US" dirty="0" err="1" smtClean="0"/>
              <a:t>organisation</a:t>
            </a:r>
            <a:r>
              <a:rPr lang="en-US" dirty="0" smtClean="0"/>
              <a:t> of the trip to Western Australia.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HIS PRIZE FOR BEING A GREAT EXPLORER</a:t>
            </a:r>
            <a:endParaRPr dirty="0"/>
          </a:p>
        </p:txBody>
      </p:sp>
      <p:graphicFrame>
        <p:nvGraphicFramePr>
          <p:cNvPr id="19458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42875" y="6553200"/>
          <a:ext cx="304800" cy="304800"/>
        </p:xfrm>
        <a:graphic>
          <a:graphicData uri="http://schemas.openxmlformats.org/presentationml/2006/ole">
            <p:oleObj spid="_x0000_s19458" name="Sound Recorder Document" r:id="rId3" imgW="304520" imgH="304520" progId="SoundRec">
              <p:embed/>
            </p:oleObj>
          </a:graphicData>
        </a:graphic>
      </p:graphicFrame>
      <p:pic>
        <p:nvPicPr>
          <p:cNvPr id="19461" name="Picture 4" descr="http://www.torresfoundation.org/tt/pics/GoldMed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3141663"/>
            <a:ext cx="27892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451</TotalTime>
  <Words>412</Words>
  <Application>Microsoft Office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Paper</vt:lpstr>
      <vt:lpstr>Sound Recorder Document</vt:lpstr>
      <vt:lpstr>Slide 1</vt:lpstr>
      <vt:lpstr>CONTENTS</vt:lpstr>
      <vt:lpstr>PERSONAL INFORMATION</vt:lpstr>
      <vt:lpstr>WHY IS EDWARD EYRE FAMOUS?</vt:lpstr>
      <vt:lpstr>WHY DID EDWARD EYRE COME TO AUSTRALIA?</vt:lpstr>
      <vt:lpstr>HIS TRIP TO SYDNEY</vt:lpstr>
      <vt:lpstr>HIS TRIP TO WESTERN AUSTRALIA </vt:lpstr>
      <vt:lpstr>TIMELINE FOR EDWARD EYRE</vt:lpstr>
      <vt:lpstr>HIS PRIZE FOR BEING A GREAT EXPLORER</vt:lpstr>
      <vt:lpstr>HIS UPS AND DOWNS ON THE WAY</vt:lpstr>
      <vt:lpstr>BIBLIOGRAPHY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Edward Eyre</dc:title>
  <dc:creator>Owner</dc:creator>
  <cp:lastModifiedBy>MWPS</cp:lastModifiedBy>
  <cp:revision>60</cp:revision>
  <dcterms:created xsi:type="dcterms:W3CDTF">2010-05-26T08:52:11Z</dcterms:created>
  <dcterms:modified xsi:type="dcterms:W3CDTF">2010-06-07T00:04:00Z</dcterms:modified>
</cp:coreProperties>
</file>