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91591-F3B5-4269-8906-EC45D04F309E}" type="datetimeFigureOut">
              <a:rPr lang="en-US" smtClean="0"/>
              <a:pPr/>
              <a:t>10/22/2010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EC6E5-92E7-47CD-9DC9-6F5F5BE9799C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91591-F3B5-4269-8906-EC45D04F309E}" type="datetimeFigureOut">
              <a:rPr lang="en-US" smtClean="0"/>
              <a:pPr/>
              <a:t>10/22/2010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EC6E5-92E7-47CD-9DC9-6F5F5BE9799C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91591-F3B5-4269-8906-EC45D04F309E}" type="datetimeFigureOut">
              <a:rPr lang="en-US" smtClean="0"/>
              <a:pPr/>
              <a:t>10/22/2010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EC6E5-92E7-47CD-9DC9-6F5F5BE9799C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91591-F3B5-4269-8906-EC45D04F309E}" type="datetimeFigureOut">
              <a:rPr lang="en-US" smtClean="0"/>
              <a:pPr/>
              <a:t>10/22/2010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EC6E5-92E7-47CD-9DC9-6F5F5BE9799C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91591-F3B5-4269-8906-EC45D04F309E}" type="datetimeFigureOut">
              <a:rPr lang="en-US" smtClean="0"/>
              <a:pPr/>
              <a:t>10/22/2010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EC6E5-92E7-47CD-9DC9-6F5F5BE9799C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91591-F3B5-4269-8906-EC45D04F309E}" type="datetimeFigureOut">
              <a:rPr lang="en-US" smtClean="0"/>
              <a:pPr/>
              <a:t>10/22/2010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EC6E5-92E7-47CD-9DC9-6F5F5BE9799C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91591-F3B5-4269-8906-EC45D04F309E}" type="datetimeFigureOut">
              <a:rPr lang="en-US" smtClean="0"/>
              <a:pPr/>
              <a:t>10/22/2010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EC6E5-92E7-47CD-9DC9-6F5F5BE9799C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91591-F3B5-4269-8906-EC45D04F309E}" type="datetimeFigureOut">
              <a:rPr lang="en-US" smtClean="0"/>
              <a:pPr/>
              <a:t>10/22/2010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EC6E5-92E7-47CD-9DC9-6F5F5BE9799C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91591-F3B5-4269-8906-EC45D04F309E}" type="datetimeFigureOut">
              <a:rPr lang="en-US" smtClean="0"/>
              <a:pPr/>
              <a:t>10/22/2010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EC6E5-92E7-47CD-9DC9-6F5F5BE9799C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91591-F3B5-4269-8906-EC45D04F309E}" type="datetimeFigureOut">
              <a:rPr lang="en-US" smtClean="0"/>
              <a:pPr/>
              <a:t>10/22/2010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EC6E5-92E7-47CD-9DC9-6F5F5BE9799C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91591-F3B5-4269-8906-EC45D04F309E}" type="datetimeFigureOut">
              <a:rPr lang="en-US" smtClean="0"/>
              <a:pPr/>
              <a:t>10/22/2010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EC6E5-92E7-47CD-9DC9-6F5F5BE9799C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B91591-F3B5-4269-8906-EC45D04F309E}" type="datetimeFigureOut">
              <a:rPr lang="en-US" smtClean="0"/>
              <a:pPr/>
              <a:t>10/22/2010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6EC6E5-92E7-47CD-9DC9-6F5F5BE9799C}" type="slidenum">
              <a:rPr lang="en-AU" smtClean="0"/>
              <a:pPr/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12430" r="51013"/>
          <a:stretch>
            <a:fillRect/>
          </a:stretch>
        </p:blipFill>
        <p:spPr bwMode="auto">
          <a:xfrm>
            <a:off x="2071670" y="0"/>
            <a:ext cx="4714908" cy="6506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2" cstate="print"/>
          <a:srcRect b="3382"/>
          <a:stretch>
            <a:fillRect/>
          </a:stretch>
        </p:blipFill>
        <p:spPr bwMode="auto">
          <a:xfrm>
            <a:off x="2357422" y="214290"/>
            <a:ext cx="4643470" cy="640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24"/>
            <a:ext cx="480036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142851"/>
            <a:ext cx="5143536" cy="6622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357166"/>
            <a:ext cx="5357850" cy="62146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500042"/>
            <a:ext cx="7870288" cy="5572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0"/>
            <a:ext cx="530007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1" y="285728"/>
            <a:ext cx="8161275" cy="5786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36" y="500042"/>
            <a:ext cx="4114773" cy="601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52625" y="152400"/>
            <a:ext cx="5238750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500042"/>
            <a:ext cx="7537823" cy="5715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36" y="214266"/>
            <a:ext cx="3585921" cy="6643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214289"/>
            <a:ext cx="4572032" cy="64530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5562" t="4065" r="4060" b="2440"/>
          <a:stretch>
            <a:fillRect/>
          </a:stretch>
        </p:blipFill>
        <p:spPr bwMode="auto">
          <a:xfrm>
            <a:off x="2357422" y="285728"/>
            <a:ext cx="4643470" cy="6572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1238" y="214313"/>
            <a:ext cx="4581525" cy="642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428604"/>
            <a:ext cx="8632092" cy="5857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</TotalTime>
  <Words>0</Words>
  <Application>Microsoft Office PowerPoint</Application>
  <PresentationFormat>On-screen Show (4:3)</PresentationFormat>
  <Paragraphs>0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Jen</dc:creator>
  <cp:lastModifiedBy>Jen</cp:lastModifiedBy>
  <cp:revision>15</cp:revision>
  <dcterms:created xsi:type="dcterms:W3CDTF">2010-10-22T02:38:19Z</dcterms:created>
  <dcterms:modified xsi:type="dcterms:W3CDTF">2010-10-22T06:26:40Z</dcterms:modified>
</cp:coreProperties>
</file>